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Relationship Id="rId61" Type="http://schemas.openxmlformats.org/officeDocument/2006/relationships/slide" Target="slides/slide56.xml"/>
<Relationship Id="rId62" Type="http://schemas.openxmlformats.org/officeDocument/2006/relationships/slide" Target="slides/slide57.xml"/>
<Relationship Id="rId63" Type="http://schemas.openxmlformats.org/officeDocument/2006/relationships/slide" Target="slides/slide58.xml"/>
<Relationship Id="rId64" Type="http://schemas.openxmlformats.org/officeDocument/2006/relationships/slide" Target="slides/slide59.xml"/>
<Relationship Id="rId65" Type="http://schemas.openxmlformats.org/officeDocument/2006/relationships/slide" Target="slides/slide60.xml"/>
<Relationship Id="rId66" Type="http://schemas.openxmlformats.org/officeDocument/2006/relationships/slide" Target="slides/slide61.xml"/>
<Relationship Id="rId67" Type="http://schemas.openxmlformats.org/officeDocument/2006/relationships/slide" Target="slides/slide62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b8636bc9a296f3d00f91f343f187c2b0a309ac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27c94ab967e9283fcdaa1f451916244a7d753a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8451281a588ec875db77475e1775c089a3d0ea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88ee0851bcdf4689b0022db3b3b8b6eef74ad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900055bb7a797193c41b2b4fd5d0e6ea17c4bd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21fa1154de94235c75d2b5a0c7fd40e2af92c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21b75628271569a61a35eb9711e5629e207d5a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df18cb91331fcafb93c2f27e59891a084dc9622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6c3fd59088797a975d3138d7b4ae175cb55830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bad1bac873e05f902597cc3d27f9ced1706d0e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38cd35946739b114c6eb4c86ada21328a64f2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aebef3ab9cea5b66d144cd4c950d0d11b74189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c3c7f4cb4c588b988e17e7561c2236968ca35c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f6eb559fb0cb8c8d166ce885ba78581a8d6625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076231a44e19543d0b4564d6025b8965ce165eb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e5f5de01ea703eb71baa2af163ff846c1964060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c8f047f960650b3fd57cc9c0b4abfc9ffe5764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a85ab6ec81572271caad0e07ed59795a779ee4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279c308452ad6ec91ff0f3c050ef0d6291a42e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78d1e6ba111043ba736f39a61e9e223c59d962c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85ac49705691df8871bfc892bdb0f6abe2f22d2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efd5ca8a57871ab592d558bf5277d9d6733efd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dd55f0bf23c501ecaab778335a01f938e38b8b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9a1a061ea9ed3f24374472ddb39cd8583d12a1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1ad77490fc4ee78b5d79c5ba15e7f4f33c4b96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b9d5fd1a8392a642f9cccf386fdce5ebbdf4744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a5c759fffe703c06e51e0e047ce6fb54cbc397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b0fcadcb420fb4c65c2f9751877a23c6386eab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98309078c0ca02f74b80d44fa16c711572b44af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e79410488eb18880cfe5c50a3972bb91bb7afc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aa145790e9e1a28f0db45e8beb5ee29d5a8c9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d34fdc7b7829e4ff89436dc4ce122e40158a510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92cf4c59e1d861c440f57ccce1be65a0e71ad2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8a9f6bb0b9939a0d297e2134f0a631198cda9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af82491a00a83921bb3e73e0ea5f457af41bab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8ceaba5a8a9c35f59a44fa20ef76bd82dee7f0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670709c6d48d565a6d8b445ad48c79db169f73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7394e2467f26dfe57365439ac14145784a50021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8b8cefa699d3ac12316b21792ad74852792546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2b21ccac0f7f50aeea649c7489b681b465ab786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f6c03eed529f292416070935a91cf66b61b003b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7efdbad27f3d5faadc4999c1fe7e79039bbd72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1de732457910036a55d748fb45cf8be907bebe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5425b5be366e5faa97d8e64047812b0c94e0049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9d4c8cc96b1cb5fc911be59c5235293183bc073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884c87ea563e766f0ae250dae73c74ac9079441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9743b5c23698fa735158625daa3cdc184fab5c3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477b30d826a586eb116556bc3d926c5b4c4a966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c3d7ea2599fd452d9c14ac3f224b9556a7c6a08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1c377c1c443ea163ab25ec1e43daf18174b28b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f2953d2e51cccb2f9249fe2d3173eb0f444973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c4ac91330f9425b23e110f7a30339cbae6c79d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0d18ba8282b5a2ffad9820266e3b2ce8064bead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3f881d85be4161046069065d1b259fb200ff99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2b71e5f154b6e24b7ea6b1f50fa2373e0784033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d6f6de90385026023366550476649e835ae9c8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ed02cbfcd0906bc9988f15791855eda6888bfe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9742966e637c8d012e42a0ba54a4e8d4a06eec6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fe0819e71631373c91a61a6ceccdaa23eebe3e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56a2dc7fa9a3c84f179c6ef89dc5f740ba855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2700da114e9e25a95a8dd5064af862a7dbf252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070daf4605a3e0f175beec239a78dfeaac4362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2023-08-31T00:27:30Z</dcterms:modified>
</cp:coreProperties>
</file>